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72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D64"/>
    <a:srgbClr val="2B0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Transportation Layer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Address Resolution Protocol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Application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For human consumption – what we see 👀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Presentation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Processes data to be used by the app layer, including encryption/decryption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Session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Transportation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Network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Routing data from A to B going across boundaries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Link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How data is linked up from point A to B </a:t>
          </a:r>
          <a:r>
            <a:rPr lang="en-GB" sz="1400" kern="1200" dirty="0" err="1"/>
            <a:t>eg.</a:t>
          </a:r>
          <a:r>
            <a:rPr lang="en-GB" sz="1400" kern="1200" dirty="0"/>
            <a:t> Address Resolution Protocol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Physical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Hardware responsible for data transmission – </a:t>
          </a:r>
          <a:r>
            <a:rPr lang="en-GB" sz="1400" kern="1200" dirty="0" err="1"/>
            <a:t>eg</a:t>
          </a:r>
          <a:r>
            <a:rPr lang="en-GB" sz="1400" kern="1200" dirty="0"/>
            <a:t> the physical cables, hubs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23438" y="3917987"/>
            <a:ext cx="1520119" cy="15201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E1EB6-0B15-DE47-8B6A-0C2144D7E630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CCA04-F25E-5147-B726-06F6D5E319F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190254" y="3129129"/>
            <a:ext cx="3486513" cy="944653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F860-4662-9846-9243-C51CAC797C57}"/>
              </a:ext>
            </a:extLst>
          </p:cNvPr>
          <p:cNvCxnSpPr>
            <a:cxnSpLocks/>
          </p:cNvCxnSpPr>
          <p:nvPr/>
        </p:nvCxnSpPr>
        <p:spPr>
          <a:xfrm>
            <a:off x="5889367" y="4643899"/>
            <a:ext cx="1776971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E1B41-3C87-A145-ABCF-7170A1C03E1C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B4E022-A037-9D46-AC5D-3241F35A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458" y="5037791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B77CC66-5CF0-9643-9C5A-A09E0EBC8C8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767" y="2806738"/>
            <a:ext cx="644782" cy="6447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63BC537-D1D2-6A44-A7A0-ABB513B06CE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3497" y="3460014"/>
            <a:ext cx="644783" cy="6447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B3EBD-202C-1746-B954-4B208BB35FAC}"/>
              </a:ext>
            </a:extLst>
          </p:cNvPr>
          <p:cNvCxnSpPr>
            <a:cxnSpLocks/>
          </p:cNvCxnSpPr>
          <p:nvPr/>
        </p:nvCxnSpPr>
        <p:spPr>
          <a:xfrm>
            <a:off x="8894876" y="3859702"/>
            <a:ext cx="931280" cy="391603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9827B91-EE01-FF45-8C45-3F30DCBC1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458" y="3888062"/>
            <a:ext cx="711200" cy="711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CC2D73-7C87-7343-8E76-64B7B25D6F10}"/>
              </a:ext>
            </a:extLst>
          </p:cNvPr>
          <p:cNvCxnSpPr>
            <a:cxnSpLocks/>
          </p:cNvCxnSpPr>
          <p:nvPr/>
        </p:nvCxnSpPr>
        <p:spPr>
          <a:xfrm flipH="1">
            <a:off x="3138549" y="3859702"/>
            <a:ext cx="4955915" cy="360269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0E440A-EFE3-6947-8321-4A5DC87BDA9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68058" y="4599262"/>
            <a:ext cx="0" cy="438529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32061159-1E37-3A42-9794-BA6CD045FA6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2458" y="4298566"/>
            <a:ext cx="711200" cy="711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836A7D8-B903-514C-BD9A-7E24DBFA8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11741" y="4344789"/>
            <a:ext cx="711200" cy="711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700389"/>
            <a:ext cx="1776971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837614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853514" y="3991232"/>
            <a:ext cx="9761837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IP address? </a:t>
            </a:r>
          </a:p>
          <a:p>
            <a:r>
              <a:rPr lang="en-US" dirty="0"/>
              <a:t>What is a Subnet? </a:t>
            </a:r>
          </a:p>
          <a:p>
            <a:r>
              <a:rPr lang="en-US" dirty="0"/>
              <a:t>What is a </a:t>
            </a:r>
            <a:r>
              <a:rPr lang="en-US" dirty="0" err="1"/>
              <a:t>Supernet</a:t>
            </a:r>
            <a:r>
              <a:rPr lang="en-US" dirty="0"/>
              <a:t>? </a:t>
            </a:r>
          </a:p>
          <a:p>
            <a:r>
              <a:rPr lang="en-US" dirty="0"/>
              <a:t>Calculating Subnets</a:t>
            </a:r>
          </a:p>
          <a:p>
            <a:r>
              <a:rPr lang="en-US" dirty="0"/>
              <a:t>Cheat sheet exercise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71B0C-6DCB-D64D-9A6F-9D877397D8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260600"/>
            <a:ext cx="4511675" cy="3600450"/>
          </a:xfrm>
        </p:spPr>
        <p:txBody>
          <a:bodyPr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2F2A-E060-F944-8062-B7C7EF2B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Exercise!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1949B-222A-7E45-8D95-7E25D30E4B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CIDR and IP visualisation tool: http://</a:t>
            </a:r>
            <a:r>
              <a:rPr lang="en-AU" dirty="0" err="1"/>
              <a:t>cidr.xyz</a:t>
            </a:r>
            <a:r>
              <a:rPr lang="en-AU" dirty="0"/>
              <a:t>/</a:t>
            </a:r>
          </a:p>
          <a:p>
            <a:r>
              <a:rPr lang="en-AU" dirty="0"/>
              <a:t>IP &amp; Subnet Calculator: https://</a:t>
            </a:r>
            <a:r>
              <a:rPr lang="en-AU" dirty="0" err="1"/>
              <a:t>tidalmigrations.com</a:t>
            </a:r>
            <a:r>
              <a:rPr lang="en-AU" dirty="0"/>
              <a:t>/subnet-builder/</a:t>
            </a:r>
          </a:p>
          <a:p>
            <a:r>
              <a:rPr lang="en-AU" dirty="0"/>
              <a:t>IP &amp; Subnet Calculator: http://</a:t>
            </a:r>
            <a:r>
              <a:rPr lang="en-AU" dirty="0" err="1"/>
              <a:t>www.davidc.net</a:t>
            </a:r>
            <a:r>
              <a:rPr lang="en-AU" dirty="0"/>
              <a:t>/networking/visual-subnet-calculator</a:t>
            </a:r>
          </a:p>
          <a:p>
            <a:r>
              <a:rPr lang="en-AU" dirty="0"/>
              <a:t>Provided: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0C00-4C10-EB42-A9C6-3A320DEFE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Task:</a:t>
            </a:r>
          </a:p>
          <a:p>
            <a:pPr marL="0" indent="0">
              <a:buNone/>
            </a:pPr>
            <a:r>
              <a:rPr lang="en-AU" dirty="0"/>
              <a:t>/24 -&gt; divide into 4</a:t>
            </a:r>
            <a:br>
              <a:rPr lang="en-AU" dirty="0"/>
            </a:br>
            <a:r>
              <a:rPr lang="en-AU" dirty="0"/>
              <a:t>/27 -&gt; divide into 4</a:t>
            </a:r>
            <a:br>
              <a:rPr lang="en-AU" dirty="0"/>
            </a:br>
            <a:r>
              <a:rPr lang="en-AU" dirty="0"/>
              <a:t>/23 -&gt; divide into 8</a:t>
            </a:r>
          </a:p>
          <a:p>
            <a:pPr marL="0" indent="0">
              <a:buNone/>
            </a:pPr>
            <a:r>
              <a:rPr lang="en-AU" dirty="0"/>
              <a:t>how many hosts in a /28</a:t>
            </a:r>
          </a:p>
          <a:p>
            <a:pPr marL="0" indent="0">
              <a:buNone/>
            </a:pPr>
            <a:br>
              <a:rPr lang="en-AU" dirty="0"/>
            </a:br>
            <a:r>
              <a:rPr lang="en-AU" dirty="0"/>
              <a:t>what is the host and network address in these 10.0.0.1/25, 192.192.168.192/26 ....</a:t>
            </a:r>
          </a:p>
          <a:p>
            <a:pPr marL="0" indent="0">
              <a:buNone/>
            </a:pPr>
            <a:r>
              <a:rPr lang="en-AU" dirty="0"/>
              <a:t>what is the usable range?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B6086-B0A0-AE44-8D6A-2431543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75" y="5371414"/>
            <a:ext cx="3733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CIDR - Classless Inter-Domain Routing</a:t>
            </a:r>
          </a:p>
          <a:p>
            <a:endParaRPr lang="en-AU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2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Intro</a:t>
            </a:r>
          </a:p>
          <a:p>
            <a:pPr lvl="1"/>
            <a:r>
              <a:rPr lang="en-US" dirty="0"/>
              <a:t>Intro to IP’s</a:t>
            </a:r>
          </a:p>
          <a:p>
            <a:r>
              <a:rPr lang="en-US" dirty="0"/>
              <a:t>Morning Tea</a:t>
            </a:r>
          </a:p>
          <a:p>
            <a:pPr lvl="1"/>
            <a:r>
              <a:rPr lang="en-US" dirty="0"/>
              <a:t>Basic Network Set Up</a:t>
            </a:r>
          </a:p>
          <a:p>
            <a:pPr lvl="1"/>
            <a:r>
              <a:rPr lang="en-US" dirty="0"/>
              <a:t>Network Testing</a:t>
            </a:r>
          </a:p>
          <a:p>
            <a:r>
              <a:rPr lang="en-US" dirty="0"/>
              <a:t>Lunch</a:t>
            </a:r>
          </a:p>
          <a:p>
            <a:pPr lvl="1"/>
            <a:r>
              <a:rPr lang="en-US" dirty="0"/>
              <a:t>Guest Speaker (Jess Fraser)</a:t>
            </a:r>
          </a:p>
          <a:p>
            <a:pPr lvl="1"/>
            <a:r>
              <a:rPr lang="en-US" dirty="0"/>
              <a:t>Photo 📸</a:t>
            </a:r>
          </a:p>
          <a:p>
            <a:r>
              <a:rPr lang="en-US" dirty="0"/>
              <a:t>Afternoon Tea</a:t>
            </a:r>
          </a:p>
          <a:p>
            <a:pPr lvl="1"/>
            <a:r>
              <a:rPr lang="en-US" dirty="0"/>
              <a:t>Deploy an App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Network Access Control 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275438" y="2540834"/>
            <a:ext cx="1820562" cy="2719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702459" y="2881456"/>
            <a:ext cx="3393539" cy="2604944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221349" y="3255998"/>
            <a:ext cx="3874649" cy="1093580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978876" y="3471944"/>
            <a:ext cx="2117122" cy="160942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 flipV="1">
            <a:off x="2904686" y="3802788"/>
            <a:ext cx="3191312" cy="232373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588026" y="4450415"/>
            <a:ext cx="2507972" cy="24391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702458" y="3207250"/>
            <a:ext cx="3393540" cy="1695625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684145" y="2540834"/>
            <a:ext cx="3411853" cy="27189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4390071" y="5003712"/>
            <a:ext cx="1705927" cy="66286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15995</TotalTime>
  <Words>542</Words>
  <Application>Microsoft Macintosh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Networking Intro</vt:lpstr>
      <vt:lpstr>What you will create today</vt:lpstr>
      <vt:lpstr>Networking 101</vt:lpstr>
      <vt:lpstr>Networking OSI Model (Open Systems Interconnection)</vt:lpstr>
      <vt:lpstr>Let’s get started!</vt:lpstr>
      <vt:lpstr>IP Exercise!</vt:lpstr>
      <vt:lpstr>Knowledge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29</cp:revision>
  <dcterms:created xsi:type="dcterms:W3CDTF">2019-09-09T05:39:39Z</dcterms:created>
  <dcterms:modified xsi:type="dcterms:W3CDTF">2019-11-07T03:45:23Z</dcterms:modified>
</cp:coreProperties>
</file>